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3" d="100"/>
          <a:sy n="53" d="100"/>
        </p:scale>
        <p:origin x="86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86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ishuo1999/K-Shield_D6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시현영상_편집본">
            <a:hlinkClick r:id="" action="ppaction://media"/>
            <a:extLst>
              <a:ext uri="{FF2B5EF4-FFF2-40B4-BE49-F238E27FC236}">
                <a16:creationId xmlns:a16="http://schemas.microsoft.com/office/drawing/2014/main" id="{FD7CF795-0E32-0C65-552F-B9C05B380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40857" y="1732643"/>
            <a:ext cx="14006285" cy="7878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586516-7011-EA95-0D25-2C9DB65B9E70}"/>
              </a:ext>
            </a:extLst>
          </p:cNvPr>
          <p:cNvSpPr txBox="1"/>
          <p:nvPr/>
        </p:nvSpPr>
        <p:spPr>
          <a:xfrm>
            <a:off x="15938500" y="8242300"/>
            <a:ext cx="500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hlinkClick r:id="rId4"/>
              </a:rPr>
              <a:t>GitHub link</a:t>
            </a:r>
            <a:endParaRPr lang="ko-KR" alt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21</Words>
  <Application>Microsoft Office PowerPoint</Application>
  <PresentationFormat>사용자 지정</PresentationFormat>
  <Paragraphs>20</Paragraphs>
  <Slides>19</Slides>
  <Notes>19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석 이</cp:lastModifiedBy>
  <cp:revision>3</cp:revision>
  <dcterms:created xsi:type="dcterms:W3CDTF">2022-08-20T14:09:15Z</dcterms:created>
  <dcterms:modified xsi:type="dcterms:W3CDTF">2022-08-20T14:15:45Z</dcterms:modified>
</cp:coreProperties>
</file>